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Medium" charset="1" panose="02000000000000000000"/>
      <p:regular r:id="rId10"/>
    </p:embeddedFont>
    <p:embeddedFont>
      <p:font typeface="Poppins Medium Bold" charset="1" panose="02000000000000000000"/>
      <p:regular r:id="rId11"/>
    </p:embeddedFont>
    <p:embeddedFont>
      <p:font typeface="Montserrat" charset="1" panose="00000500000000000000"/>
      <p:regular r:id="rId12"/>
    </p:embeddedFont>
    <p:embeddedFont>
      <p:font typeface="Montserrat Bold" charset="1" panose="00000800000000000000"/>
      <p:regular r:id="rId13"/>
    </p:embeddedFont>
    <p:embeddedFont>
      <p:font typeface="Montserrat Italics" charset="1" panose="00000500000000000000"/>
      <p:regular r:id="rId14"/>
    </p:embeddedFont>
    <p:embeddedFont>
      <p:font typeface="Montserrat Bold Italics" charset="1" panose="00000800000000000000"/>
      <p:regular r:id="rId15"/>
    </p:embeddedFont>
    <p:embeddedFont>
      <p:font typeface="Montserrat Thin" charset="1" panose="00000300000000000000"/>
      <p:regular r:id="rId16"/>
    </p:embeddedFont>
    <p:embeddedFont>
      <p:font typeface="Montserrat Thin Italics" charset="1" panose="00000300000000000000"/>
      <p:regular r:id="rId17"/>
    </p:embeddedFont>
    <p:embeddedFont>
      <p:font typeface="Montserrat Extra-Light" charset="1" panose="00000300000000000000"/>
      <p:regular r:id="rId18"/>
    </p:embeddedFont>
    <p:embeddedFont>
      <p:font typeface="Montserrat Extra-Light Italics" charset="1" panose="00000300000000000000"/>
      <p:regular r:id="rId19"/>
    </p:embeddedFont>
    <p:embeddedFont>
      <p:font typeface="Montserrat Light" charset="1" panose="00000400000000000000"/>
      <p:regular r:id="rId20"/>
    </p:embeddedFont>
    <p:embeddedFont>
      <p:font typeface="Montserrat Light Italics" charset="1" panose="00000400000000000000"/>
      <p:regular r:id="rId21"/>
    </p:embeddedFont>
    <p:embeddedFont>
      <p:font typeface="Montserrat Medium" charset="1" panose="00000600000000000000"/>
      <p:regular r:id="rId22"/>
    </p:embeddedFont>
    <p:embeddedFont>
      <p:font typeface="Montserrat Medium Italics" charset="1" panose="00000600000000000000"/>
      <p:regular r:id="rId23"/>
    </p:embeddedFont>
    <p:embeddedFont>
      <p:font typeface="Montserrat Semi-Bold" charset="1" panose="00000700000000000000"/>
      <p:regular r:id="rId24"/>
    </p:embeddedFont>
    <p:embeddedFont>
      <p:font typeface="Montserrat Semi-Bold Italics" charset="1" panose="00000700000000000000"/>
      <p:regular r:id="rId25"/>
    </p:embeddedFont>
    <p:embeddedFont>
      <p:font typeface="Montserrat Ultra-Bold" charset="1" panose="00000900000000000000"/>
      <p:regular r:id="rId26"/>
    </p:embeddedFont>
    <p:embeddedFont>
      <p:font typeface="Montserrat Ultra-Bold Italics" charset="1" panose="00000900000000000000"/>
      <p:regular r:id="rId27"/>
    </p:embeddedFont>
    <p:embeddedFont>
      <p:font typeface="Montserrat Heavy" charset="1" panose="00000A00000000000000"/>
      <p:regular r:id="rId28"/>
    </p:embeddedFont>
    <p:embeddedFont>
      <p:font typeface="Montserrat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537" y="197340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77" t="0" r="-547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7709" y="-268159"/>
            <a:ext cx="34246044" cy="2241559"/>
          </a:xfrm>
          <a:custGeom>
            <a:avLst/>
            <a:gdLst/>
            <a:ahLst/>
            <a:cxnLst/>
            <a:rect r="r" b="b" t="t" l="l"/>
            <a:pathLst>
              <a:path h="2241559" w="34246044">
                <a:moveTo>
                  <a:pt x="0" y="0"/>
                </a:moveTo>
                <a:lnTo>
                  <a:pt x="34246044" y="0"/>
                </a:lnTo>
                <a:lnTo>
                  <a:pt x="34246044" y="2241559"/>
                </a:lnTo>
                <a:lnTo>
                  <a:pt x="0" y="2241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107392" y="7975774"/>
            <a:ext cx="1461943" cy="713139"/>
          </a:xfrm>
          <a:custGeom>
            <a:avLst/>
            <a:gdLst/>
            <a:ahLst/>
            <a:cxnLst/>
            <a:rect r="r" b="b" t="t" l="l"/>
            <a:pathLst>
              <a:path h="713139" w="1461943">
                <a:moveTo>
                  <a:pt x="0" y="0"/>
                </a:moveTo>
                <a:lnTo>
                  <a:pt x="1461943" y="0"/>
                </a:lnTo>
                <a:lnTo>
                  <a:pt x="1461943" y="713139"/>
                </a:lnTo>
                <a:lnTo>
                  <a:pt x="0" y="713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23" t="-22645" r="-8284" b="-2279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2214308"/>
            <a:ext cx="8545996" cy="178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3"/>
              </a:lnSpc>
              <a:spcBef>
                <a:spcPct val="0"/>
              </a:spcBef>
            </a:pPr>
            <a:r>
              <a:rPr lang="en-US" sz="6125">
                <a:solidFill>
                  <a:srgbClr val="FFFFFF"/>
                </a:solidFill>
                <a:latin typeface="Montserrat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3537" y="256146"/>
            <a:ext cx="17689996" cy="159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7"/>
              </a:lnSpc>
              <a:spcBef>
                <a:spcPct val="0"/>
              </a:spcBef>
            </a:pPr>
            <a:r>
              <a:rPr lang="en-US" sz="10824">
                <a:solidFill>
                  <a:srgbClr val="040606"/>
                </a:solidFill>
                <a:latin typeface="Montserrat Bold"/>
              </a:rPr>
              <a:t>HACK NSUT’23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873" y="2452050"/>
            <a:ext cx="8737800" cy="720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1"/>
              </a:lnSpc>
            </a:pPr>
            <a:r>
              <a:rPr lang="en-US" sz="3531">
                <a:solidFill>
                  <a:srgbClr val="FFFFFF"/>
                </a:solidFill>
                <a:latin typeface="Poppins Medium"/>
              </a:rPr>
              <a:t>PROBLEM STATEMENT TITLE - Tourism Planning System</a:t>
            </a:r>
          </a:p>
          <a:p>
            <a:pPr>
              <a:lnSpc>
                <a:spcPts val="4061"/>
              </a:lnSpc>
            </a:pPr>
          </a:p>
          <a:p>
            <a:pPr>
              <a:lnSpc>
                <a:spcPts val="4061"/>
              </a:lnSpc>
            </a:pPr>
            <a:r>
              <a:rPr lang="en-US" sz="3531">
                <a:solidFill>
                  <a:srgbClr val="FFFFFF"/>
                </a:solidFill>
                <a:latin typeface="Poppins Medium"/>
              </a:rPr>
              <a:t>ORGANISATION - NSUT</a:t>
            </a:r>
          </a:p>
          <a:p>
            <a:pPr>
              <a:lnSpc>
                <a:spcPts val="4061"/>
              </a:lnSpc>
            </a:pPr>
          </a:p>
          <a:p>
            <a:pPr>
              <a:lnSpc>
                <a:spcPts val="4061"/>
              </a:lnSpc>
            </a:pPr>
            <a:r>
              <a:rPr lang="en-US" sz="3531">
                <a:solidFill>
                  <a:srgbClr val="FFFFFF"/>
                </a:solidFill>
                <a:latin typeface="Poppins Medium"/>
              </a:rPr>
              <a:t>CATEGORY - SOFTWARE</a:t>
            </a:r>
          </a:p>
          <a:p>
            <a:pPr>
              <a:lnSpc>
                <a:spcPts val="4061"/>
              </a:lnSpc>
            </a:pPr>
          </a:p>
          <a:p>
            <a:pPr>
              <a:lnSpc>
                <a:spcPts val="4061"/>
              </a:lnSpc>
            </a:pPr>
            <a:r>
              <a:rPr lang="en-US" sz="3531">
                <a:solidFill>
                  <a:srgbClr val="FFFFFF"/>
                </a:solidFill>
                <a:latin typeface="Poppins Medium"/>
              </a:rPr>
              <a:t>PROBLEM STATEMENT NUMBER -  209</a:t>
            </a:r>
          </a:p>
          <a:p>
            <a:pPr>
              <a:lnSpc>
                <a:spcPts val="4061"/>
              </a:lnSpc>
            </a:pPr>
          </a:p>
          <a:p>
            <a:pPr>
              <a:lnSpc>
                <a:spcPts val="4061"/>
              </a:lnSpc>
            </a:pPr>
            <a:r>
              <a:rPr lang="en-US" sz="3531">
                <a:solidFill>
                  <a:srgbClr val="FFFFFF"/>
                </a:solidFill>
                <a:latin typeface="Poppins Medium Bold"/>
              </a:rPr>
              <a:t>DOMAIN BUCKET - WEB APPLICATION</a:t>
            </a:r>
          </a:p>
          <a:p>
            <a:pPr>
              <a:lnSpc>
                <a:spcPts val="4061"/>
              </a:lnSpc>
            </a:pPr>
          </a:p>
          <a:p>
            <a:pPr>
              <a:lnSpc>
                <a:spcPts val="4061"/>
              </a:lnSpc>
            </a:pPr>
            <a:r>
              <a:rPr lang="en-US" sz="3531">
                <a:solidFill>
                  <a:srgbClr val="FFFFFF"/>
                </a:solidFill>
                <a:latin typeface="Poppins Medium Bold"/>
              </a:rPr>
              <a:t>TEAM NAME - HackElite</a:t>
            </a:r>
          </a:p>
          <a:p>
            <a:pPr>
              <a:lnSpc>
                <a:spcPts val="4061"/>
              </a:lnSpc>
            </a:pPr>
          </a:p>
          <a:p>
            <a:pPr>
              <a:lnSpc>
                <a:spcPts val="4061"/>
              </a:lnSpc>
              <a:spcBef>
                <a:spcPct val="0"/>
              </a:spcBef>
            </a:pPr>
            <a:r>
              <a:rPr lang="en-US" sz="3531">
                <a:solidFill>
                  <a:srgbClr val="FFFFFF"/>
                </a:solidFill>
                <a:latin typeface="Poppins Medium Bold"/>
              </a:rPr>
              <a:t>TEAM LEADER - Anusha Jain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72675" y="3728446"/>
            <a:ext cx="8308608" cy="552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  <a:spcBef>
                <a:spcPct val="0"/>
              </a:spcBef>
            </a:pPr>
          </a:p>
          <a:p>
            <a:pPr>
              <a:lnSpc>
                <a:spcPts val="4419"/>
              </a:lnSpc>
              <a:spcBef>
                <a:spcPct val="0"/>
              </a:spcBef>
            </a:pPr>
          </a:p>
          <a:p>
            <a:pPr marL="829744" indent="-414872" lvl="1">
              <a:lnSpc>
                <a:spcPts val="4419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Montserrat"/>
              </a:rPr>
              <a:t>Lack of </a:t>
            </a:r>
            <a:r>
              <a:rPr lang="en-US" sz="3843">
                <a:solidFill>
                  <a:srgbClr val="FFCF01"/>
                </a:solidFill>
                <a:latin typeface="Montserrat"/>
              </a:rPr>
              <a:t>cultural heritage</a:t>
            </a:r>
          </a:p>
          <a:p>
            <a:pPr marL="829744" indent="-414872" lvl="1">
              <a:lnSpc>
                <a:spcPts val="4419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Montserrat"/>
              </a:rPr>
              <a:t>Language barrier</a:t>
            </a:r>
          </a:p>
          <a:p>
            <a:pPr marL="829744" indent="-414872" lvl="1">
              <a:lnSpc>
                <a:spcPts val="4419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Montserrat"/>
              </a:rPr>
              <a:t>Safety concerns</a:t>
            </a:r>
          </a:p>
          <a:p>
            <a:pPr marL="829744" indent="-414872" lvl="1">
              <a:lnSpc>
                <a:spcPts val="4419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Montserrat"/>
              </a:rPr>
              <a:t>Transportation difficulties</a:t>
            </a:r>
          </a:p>
          <a:p>
            <a:pPr marL="829744" indent="-414872" lvl="1">
              <a:lnSpc>
                <a:spcPts val="4419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Montserrat"/>
              </a:rPr>
              <a:t>People are not visiting </a:t>
            </a:r>
            <a:r>
              <a:rPr lang="en-US" sz="3843">
                <a:solidFill>
                  <a:srgbClr val="FFCF01"/>
                </a:solidFill>
                <a:latin typeface="Montserrat"/>
              </a:rPr>
              <a:t>undiscovered places</a:t>
            </a:r>
            <a:r>
              <a:rPr lang="en-US" sz="3843">
                <a:solidFill>
                  <a:srgbClr val="FFFFFF"/>
                </a:solidFill>
                <a:latin typeface="Montserrat"/>
              </a:rPr>
              <a:t> and we wish to improve this through our idea.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19156" y="-325104"/>
            <a:ext cx="30149164" cy="1973400"/>
          </a:xfrm>
          <a:custGeom>
            <a:avLst/>
            <a:gdLst/>
            <a:ahLst/>
            <a:cxnLst/>
            <a:rect r="r" b="b" t="t" l="l"/>
            <a:pathLst>
              <a:path h="1973400" w="30149164">
                <a:moveTo>
                  <a:pt x="0" y="0"/>
                </a:moveTo>
                <a:lnTo>
                  <a:pt x="30149164" y="0"/>
                </a:lnTo>
                <a:lnTo>
                  <a:pt x="30149164" y="1973400"/>
                </a:lnTo>
                <a:lnTo>
                  <a:pt x="0" y="1973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697717" y="0"/>
            <a:ext cx="1303343" cy="1323191"/>
          </a:xfrm>
          <a:custGeom>
            <a:avLst/>
            <a:gdLst/>
            <a:ahLst/>
            <a:cxnLst/>
            <a:rect r="r" b="b" t="t" l="l"/>
            <a:pathLst>
              <a:path h="1323191" w="1303343">
                <a:moveTo>
                  <a:pt x="0" y="0"/>
                </a:moveTo>
                <a:lnTo>
                  <a:pt x="1303344" y="0"/>
                </a:lnTo>
                <a:lnTo>
                  <a:pt x="1303344" y="1323191"/>
                </a:lnTo>
                <a:lnTo>
                  <a:pt x="0" y="1323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2986" y="93098"/>
            <a:ext cx="13008460" cy="10193902"/>
          </a:xfrm>
          <a:custGeom>
            <a:avLst/>
            <a:gdLst/>
            <a:ahLst/>
            <a:cxnLst/>
            <a:rect r="r" b="b" t="t" l="l"/>
            <a:pathLst>
              <a:path h="10193902" w="13008460">
                <a:moveTo>
                  <a:pt x="0" y="0"/>
                </a:moveTo>
                <a:lnTo>
                  <a:pt x="13008459" y="0"/>
                </a:lnTo>
                <a:lnTo>
                  <a:pt x="13008459" y="10193902"/>
                </a:lnTo>
                <a:lnTo>
                  <a:pt x="0" y="10193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3953" y="6079102"/>
            <a:ext cx="4455000" cy="4114800"/>
          </a:xfrm>
          <a:custGeom>
            <a:avLst/>
            <a:gdLst/>
            <a:ahLst/>
            <a:cxnLst/>
            <a:rect r="r" b="b" t="t" l="l"/>
            <a:pathLst>
              <a:path h="4114800" w="4455000">
                <a:moveTo>
                  <a:pt x="0" y="0"/>
                </a:moveTo>
                <a:lnTo>
                  <a:pt x="4455000" y="0"/>
                </a:lnTo>
                <a:lnTo>
                  <a:pt x="445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3953" y="38100"/>
            <a:ext cx="3125986" cy="140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5"/>
              </a:lnSpc>
              <a:spcBef>
                <a:spcPct val="0"/>
              </a:spcBef>
            </a:pPr>
            <a:r>
              <a:rPr lang="en-US" sz="9500">
                <a:solidFill>
                  <a:srgbClr val="2B4141"/>
                </a:solidFill>
                <a:latin typeface="Montserrat Bold"/>
              </a:rPr>
              <a:t>IDEA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24712" y="743360"/>
            <a:ext cx="5283336" cy="181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  <a:spcBef>
                <a:spcPct val="0"/>
              </a:spcBef>
            </a:pPr>
            <a:r>
              <a:rPr lang="en-US" sz="3096">
                <a:solidFill>
                  <a:srgbClr val="FFFFFF"/>
                </a:solidFill>
                <a:latin typeface="Montserrat"/>
              </a:rPr>
              <a:t>ecofriendly tourist spots and hotels which are almost unexplored by the tourist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8332" y="3206510"/>
            <a:ext cx="5252691" cy="236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243">
                <a:solidFill>
                  <a:srgbClr val="040606"/>
                </a:solidFill>
                <a:latin typeface="Montserrat"/>
              </a:rPr>
              <a:t>will include</a:t>
            </a:r>
            <a:r>
              <a:rPr lang="en-US" sz="3243">
                <a:solidFill>
                  <a:srgbClr val="040606"/>
                </a:solidFill>
                <a:latin typeface="Montserrat"/>
              </a:rPr>
              <a:t> time, weather </a:t>
            </a:r>
          </a:p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3243">
                <a:solidFill>
                  <a:srgbClr val="040606"/>
                </a:solidFill>
                <a:latin typeface="Montserrat"/>
              </a:rPr>
              <a:t> destinations during the preferable time of year </a:t>
            </a:r>
          </a:p>
          <a:p>
            <a:pPr algn="ctr">
              <a:lnSpc>
                <a:spcPts val="372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908392" y="8301867"/>
            <a:ext cx="5252691" cy="1362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9"/>
              </a:lnSpc>
              <a:spcBef>
                <a:spcPct val="0"/>
              </a:spcBef>
            </a:pPr>
            <a:r>
              <a:rPr lang="en-US" sz="3086">
                <a:solidFill>
                  <a:srgbClr val="040606"/>
                </a:solidFill>
                <a:latin typeface="Montserrat"/>
              </a:rPr>
              <a:t>Filtering out relevant content  according to the user’s needs and desires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24712" y="5595455"/>
            <a:ext cx="5361209" cy="206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534">
                <a:solidFill>
                  <a:srgbClr val="FFFFFF"/>
                </a:solidFill>
                <a:latin typeface="Montserrat"/>
              </a:rPr>
              <a:t> ecofriendly tourist spots  connected with mother nature and less visited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885" y="531167"/>
            <a:ext cx="17501236" cy="2012499"/>
          </a:xfrm>
          <a:custGeom>
            <a:avLst/>
            <a:gdLst/>
            <a:ahLst/>
            <a:cxnLst/>
            <a:rect r="r" b="b" t="t" l="l"/>
            <a:pathLst>
              <a:path h="2012499" w="17501236">
                <a:moveTo>
                  <a:pt x="0" y="0"/>
                </a:moveTo>
                <a:lnTo>
                  <a:pt x="17501236" y="0"/>
                </a:lnTo>
                <a:lnTo>
                  <a:pt x="17501236" y="2012499"/>
                </a:lnTo>
                <a:lnTo>
                  <a:pt x="0" y="2012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2249" r="0" b="-5952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1807" y="559742"/>
            <a:ext cx="7668696" cy="75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0"/>
              </a:lnSpc>
              <a:spcBef>
                <a:spcPct val="0"/>
              </a:spcBef>
            </a:pPr>
            <a:r>
              <a:rPr lang="en-US" sz="5174">
                <a:solidFill>
                  <a:srgbClr val="FFFFFF"/>
                </a:solidFill>
                <a:latin typeface="Montserrat Bold"/>
              </a:rPr>
              <a:t>TARGET CUSTOMERS?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39885" y="5324198"/>
            <a:ext cx="17501236" cy="2012499"/>
          </a:xfrm>
          <a:custGeom>
            <a:avLst/>
            <a:gdLst/>
            <a:ahLst/>
            <a:cxnLst/>
            <a:rect r="r" b="b" t="t" l="l"/>
            <a:pathLst>
              <a:path h="2012499" w="17501236">
                <a:moveTo>
                  <a:pt x="0" y="0"/>
                </a:moveTo>
                <a:lnTo>
                  <a:pt x="17501236" y="0"/>
                </a:lnTo>
                <a:lnTo>
                  <a:pt x="17501236" y="2012499"/>
                </a:lnTo>
                <a:lnTo>
                  <a:pt x="0" y="2012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2249" r="0" b="-59520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18613" y="5352773"/>
            <a:ext cx="16858498" cy="94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Montserrat Bold"/>
              </a:rPr>
              <a:t>REVENUE GENERATION MODEL?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93382" y="7681278"/>
            <a:ext cx="17501236" cy="2012499"/>
          </a:xfrm>
          <a:custGeom>
            <a:avLst/>
            <a:gdLst/>
            <a:ahLst/>
            <a:cxnLst/>
            <a:rect r="r" b="b" t="t" l="l"/>
            <a:pathLst>
              <a:path h="2012499" w="17501236">
                <a:moveTo>
                  <a:pt x="0" y="0"/>
                </a:moveTo>
                <a:lnTo>
                  <a:pt x="17501236" y="0"/>
                </a:lnTo>
                <a:lnTo>
                  <a:pt x="17501236" y="2012499"/>
                </a:lnTo>
                <a:lnTo>
                  <a:pt x="0" y="2012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2249" r="0" b="-59520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1217" y="7708172"/>
            <a:ext cx="6286619" cy="94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Montserrat Bold"/>
              </a:rPr>
              <a:t>GEOGRAPHIES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39885" y="2887341"/>
            <a:ext cx="17501236" cy="2012499"/>
          </a:xfrm>
          <a:custGeom>
            <a:avLst/>
            <a:gdLst/>
            <a:ahLst/>
            <a:cxnLst/>
            <a:rect r="r" b="b" t="t" l="l"/>
            <a:pathLst>
              <a:path h="2012499" w="17501236">
                <a:moveTo>
                  <a:pt x="0" y="0"/>
                </a:moveTo>
                <a:lnTo>
                  <a:pt x="17501236" y="0"/>
                </a:lnTo>
                <a:lnTo>
                  <a:pt x="17501236" y="2012499"/>
                </a:lnTo>
                <a:lnTo>
                  <a:pt x="0" y="2012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2249" r="0" b="-59520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2508" y="2906391"/>
            <a:ext cx="9880031" cy="79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2"/>
              </a:lnSpc>
              <a:spcBef>
                <a:spcPct val="0"/>
              </a:spcBef>
            </a:pPr>
            <a:r>
              <a:rPr lang="en-US" sz="5358">
                <a:solidFill>
                  <a:srgbClr val="FFFFFF"/>
                </a:solidFill>
                <a:latin typeface="Montserrat Bold"/>
              </a:rPr>
              <a:t>WHY OUR IDEA IS UNIQUE?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2538" y="1335547"/>
            <a:ext cx="16015931" cy="97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3343">
                <a:solidFill>
                  <a:srgbClr val="040606"/>
                </a:solidFill>
                <a:latin typeface="Montserrat"/>
              </a:rPr>
              <a:t>We are targetting youth who are not aware about the undiscovered places </a:t>
            </a:r>
          </a:p>
          <a:p>
            <a:pPr algn="ctr">
              <a:lnSpc>
                <a:spcPts val="3844"/>
              </a:lnSpc>
              <a:spcBef>
                <a:spcPct val="0"/>
              </a:spcBef>
            </a:pPr>
            <a:r>
              <a:rPr lang="en-US" sz="3343">
                <a:solidFill>
                  <a:srgbClr val="040606"/>
                </a:solidFill>
                <a:latin typeface="Montserrat"/>
              </a:rPr>
              <a:t>and with our cultural-heritage spots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5240" y="3482064"/>
            <a:ext cx="15464646" cy="1842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</a:pPr>
            <a:r>
              <a:rPr lang="en-US" sz="3197">
                <a:solidFill>
                  <a:srgbClr val="040606"/>
                </a:solidFill>
                <a:latin typeface="Montserrat"/>
              </a:rPr>
              <a:t>our project is different as it aims to promote culture-heritage of India among youths  </a:t>
            </a:r>
          </a:p>
          <a:p>
            <a:pPr algn="ctr">
              <a:lnSpc>
                <a:spcPts val="3677"/>
              </a:lnSpc>
            </a:pPr>
            <a:r>
              <a:rPr lang="en-US" sz="3197">
                <a:solidFill>
                  <a:srgbClr val="040606"/>
                </a:solidFill>
                <a:latin typeface="Montserrat"/>
              </a:rPr>
              <a:t>It also suggest upcoming festival time.</a:t>
            </a:r>
          </a:p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3197">
                <a:solidFill>
                  <a:srgbClr val="040606"/>
                </a:solidFill>
                <a:latin typeface="Montserrat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1217" y="6226443"/>
            <a:ext cx="7503081" cy="111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843">
                <a:solidFill>
                  <a:srgbClr val="040606"/>
                </a:solidFill>
                <a:latin typeface="Montserrat"/>
              </a:rPr>
              <a:t> Booking packages and tickets</a:t>
            </a:r>
          </a:p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843">
                <a:solidFill>
                  <a:srgbClr val="040606"/>
                </a:solidFill>
                <a:latin typeface="Montserrat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7477" y="8670197"/>
            <a:ext cx="15550991" cy="57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4043">
                <a:solidFill>
                  <a:srgbClr val="040606"/>
                </a:solidFill>
                <a:latin typeface="Montserrat"/>
              </a:rPr>
              <a:t>Local places near highly visited places , connected to nature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7319" y="-1120780"/>
            <a:ext cx="9972192" cy="12528559"/>
          </a:xfrm>
          <a:custGeom>
            <a:avLst/>
            <a:gdLst/>
            <a:ahLst/>
            <a:cxnLst/>
            <a:rect r="r" b="b" t="t" l="l"/>
            <a:pathLst>
              <a:path h="12528559" w="9972192">
                <a:moveTo>
                  <a:pt x="0" y="0"/>
                </a:moveTo>
                <a:lnTo>
                  <a:pt x="9972192" y="0"/>
                </a:lnTo>
                <a:lnTo>
                  <a:pt x="9972192" y="12528560"/>
                </a:lnTo>
                <a:lnTo>
                  <a:pt x="0" y="1252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350" t="0" r="-1610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04873" y="331946"/>
            <a:ext cx="8545996" cy="69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3"/>
              </a:lnSpc>
              <a:spcBef>
                <a:spcPct val="0"/>
              </a:spcBef>
            </a:pPr>
            <a:r>
              <a:rPr lang="en-US" sz="4725">
                <a:solidFill>
                  <a:srgbClr val="FFFFFF"/>
                </a:solidFill>
                <a:latin typeface="Montserrat Bold"/>
              </a:rPr>
              <a:t>TEAM MEMBER DETAILS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0873" y="331946"/>
            <a:ext cx="8545996" cy="138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4725">
                <a:solidFill>
                  <a:srgbClr val="FFFFFF"/>
                </a:solidFill>
                <a:latin typeface="Montserrat Bold"/>
              </a:rPr>
              <a:t>SKILLS USED</a:t>
            </a:r>
          </a:p>
          <a:p>
            <a:pPr algn="ctr">
              <a:lnSpc>
                <a:spcPts val="543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274437" y="1733550"/>
            <a:ext cx="8806869" cy="7338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9"/>
              </a:lnSpc>
              <a:spcBef>
                <a:spcPct val="0"/>
              </a:spcBef>
            </a:pPr>
          </a:p>
          <a:p>
            <a:pPr marL="779034" indent="-389517" lvl="1">
              <a:lnSpc>
                <a:spcPts val="4149"/>
              </a:lnSpc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Montserrat"/>
              </a:rPr>
              <a:t>Anusha Jain- Btech- CSE- 2nd yr</a:t>
            </a:r>
          </a:p>
          <a:p>
            <a:pPr>
              <a:lnSpc>
                <a:spcPts val="4149"/>
              </a:lnSpc>
            </a:pPr>
          </a:p>
          <a:p>
            <a:pPr marL="779034" indent="-389517" lvl="1">
              <a:lnSpc>
                <a:spcPts val="4149"/>
              </a:lnSpc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Montserrat"/>
              </a:rPr>
              <a:t>Divyansh Sharma- Btech- CSE- 2nd yr</a:t>
            </a:r>
          </a:p>
          <a:p>
            <a:pPr>
              <a:lnSpc>
                <a:spcPts val="4149"/>
              </a:lnSpc>
            </a:pPr>
          </a:p>
          <a:p>
            <a:pPr marL="779034" indent="-389517" lvl="1">
              <a:lnSpc>
                <a:spcPts val="4149"/>
              </a:lnSpc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Montserrat"/>
              </a:rPr>
              <a:t>Yash Verma- Btech- CSE- 2nd yr</a:t>
            </a:r>
          </a:p>
          <a:p>
            <a:pPr>
              <a:lnSpc>
                <a:spcPts val="4149"/>
              </a:lnSpc>
            </a:pPr>
          </a:p>
          <a:p>
            <a:pPr marL="779034" indent="-389517" lvl="1">
              <a:lnSpc>
                <a:spcPts val="4149"/>
              </a:lnSpc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Montserrat"/>
              </a:rPr>
              <a:t>Ocean Lakra- Btech- CSE- 2nd yr</a:t>
            </a:r>
          </a:p>
          <a:p>
            <a:pPr>
              <a:lnSpc>
                <a:spcPts val="4149"/>
              </a:lnSpc>
            </a:pPr>
          </a:p>
          <a:p>
            <a:pPr marL="779034" indent="-389517" lvl="1">
              <a:lnSpc>
                <a:spcPts val="4149"/>
              </a:lnSpc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Montserrat"/>
              </a:rPr>
              <a:t>Ashwani Sangwan- Btech- CSE- 2ndyr</a:t>
            </a:r>
          </a:p>
          <a:p>
            <a:pPr>
              <a:lnSpc>
                <a:spcPts val="4149"/>
              </a:lnSpc>
            </a:pPr>
          </a:p>
          <a:p>
            <a:pPr marL="779034" indent="-389517" lvl="1">
              <a:lnSpc>
                <a:spcPts val="4149"/>
              </a:lnSpc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Montserrat"/>
              </a:rPr>
              <a:t>Shyla Madan - Btech- CSE- 2nd yr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3485" y="1901397"/>
            <a:ext cx="8260773" cy="7002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 FRONTEND -  HTML, CSS-3, JAVASCRIPT</a:t>
            </a:r>
          </a:p>
          <a:p>
            <a:pPr algn="ctr">
              <a:lnSpc>
                <a:spcPts val="3729"/>
              </a:lnSpc>
              <a:spcBef>
                <a:spcPct val="0"/>
              </a:spcBef>
            </a:pPr>
          </a:p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BACKEND - NODE.JS , REACT.JS</a:t>
            </a:r>
          </a:p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 jQuery</a:t>
            </a:r>
          </a:p>
          <a:p>
            <a:pPr algn="ctr">
              <a:lnSpc>
                <a:spcPts val="3729"/>
              </a:lnSpc>
              <a:spcBef>
                <a:spcPct val="0"/>
              </a:spcBef>
            </a:pPr>
          </a:p>
          <a:p>
            <a:pPr algn="ctr" marL="700207" indent="-350104" lvl="1">
              <a:lnSpc>
                <a:spcPts val="3729"/>
              </a:lnSpc>
              <a:spcBef>
                <a:spcPct val="0"/>
              </a:spcBef>
              <a:buFont typeface="Arial"/>
              <a:buChar char="•"/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UI FRAMEWORKS: BOOTSTRAP</a:t>
            </a:r>
          </a:p>
          <a:p>
            <a:pPr algn="ctr">
              <a:lnSpc>
                <a:spcPts val="3729"/>
              </a:lnSpc>
              <a:spcBef>
                <a:spcPct val="0"/>
              </a:spcBef>
            </a:pPr>
          </a:p>
          <a:p>
            <a:pPr algn="ctr">
              <a:lnSpc>
                <a:spcPts val="3729"/>
              </a:lnSpc>
              <a:spcBef>
                <a:spcPct val="0"/>
              </a:spcBef>
            </a:pPr>
          </a:p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ANALYTICS : HOTJAR, GOOGLE ANALYTICS &amp; FACEBOOK PIXEL</a:t>
            </a:r>
          </a:p>
          <a:p>
            <a:pPr algn="ctr" marL="700207" indent="-350104" lvl="1">
              <a:lnSpc>
                <a:spcPts val="3729"/>
              </a:lnSpc>
              <a:spcBef>
                <a:spcPct val="0"/>
              </a:spcBef>
              <a:buFont typeface="Arial"/>
              <a:buChar char="•"/>
            </a:pPr>
          </a:p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3243">
                <a:solidFill>
                  <a:srgbClr val="FFFFFF"/>
                </a:solidFill>
                <a:latin typeface="Montserrat"/>
              </a:rPr>
              <a:t>SALES AND MARKETING : YOAST SEO</a:t>
            </a:r>
          </a:p>
          <a:p>
            <a:pPr algn="ctr">
              <a:lnSpc>
                <a:spcPts val="3729"/>
              </a:lnSpc>
              <a:spcBef>
                <a:spcPct val="0"/>
              </a:spcBef>
            </a:pPr>
          </a:p>
          <a:p>
            <a:pPr algn="ctr">
              <a:lnSpc>
                <a:spcPts val="37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B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DAFuKJvHA6w</dc:identifier>
  <dcterms:modified xsi:type="dcterms:W3CDTF">2011-08-01T06:04:30Z</dcterms:modified>
  <cp:revision>1</cp:revision>
  <dc:title>How to Make a Talki</dc:title>
</cp:coreProperties>
</file>